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4146ae8dd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4146ae8dd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35dbfd580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35dbfd580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4146ae8dd6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4146ae8dd6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35dbfd580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35dbfd580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35dbfd580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35dbfd580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4146ae8dd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4146ae8dd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4146ae8dd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4146ae8dd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4146ae8dd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4146ae8dd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4146ae8dd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4146ae8dd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4146ae8dd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4146ae8dd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3cb683b846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3cb683b846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4146ae8dd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4146ae8dd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4146ae8dd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4146ae8dd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4146ae8dd6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4146ae8dd6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3cb683b846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3cb683b846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3cb683b846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3cb683b846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3cb683b846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3cb683b846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3cb683b846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3cb683b846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3cb683b846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3cb683b846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35dbfd580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35dbfd580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4146ae8dd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4146ae8dd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1CMQxHMCA7moS_hbMsTk8ruQoFMxHavi/view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://drive.google.com/file/d/11CMQxHMCA7moS_hbMsTk8ruQoFMxHavi/view" TargetMode="External"/><Relationship Id="rId6" Type="http://schemas.openxmlformats.org/officeDocument/2006/relationships/image" Target="../media/image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Sleep Health and Lifestyle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 1 and 2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174450" y="4572000"/>
            <a:ext cx="4186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Veronika Ulianova, March 17, 2025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0" y="0"/>
            <a:ext cx="5422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highlight>
                  <a:schemeClr val="dk1"/>
                </a:highlight>
              </a:rPr>
              <a:t>M2M TECH 		 	 	 	</a:t>
            </a:r>
            <a:endParaRPr sz="12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highlight>
                  <a:schemeClr val="dk1"/>
                </a:highlight>
              </a:rPr>
              <a:t>DataTalent Program </a:t>
            </a:r>
            <a:endParaRPr sz="12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270100" y="766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2105"/>
              <a:buFont typeface="Arial"/>
              <a:buNone/>
            </a:pPr>
            <a:r>
              <a:rPr lang="en" sz="1900"/>
              <a:t>Visualization of Lifestyle and Sleep Disorders for Male and Female Participants</a:t>
            </a:r>
            <a:endParaRPr/>
          </a:p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2" title="Screen Shot 2025-03-17 at 12.17.32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100" y="740775"/>
            <a:ext cx="8723651" cy="404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 title="Screen Shot 2025-03-17 at 2.01.29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0900" y="787825"/>
            <a:ext cx="1428075" cy="12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75600" y="379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Visualization of Lifestyle and Sleep Disorders for Male and Female Participants</a:t>
            </a:r>
            <a:endParaRPr sz="1900"/>
          </a:p>
        </p:txBody>
      </p:sp>
      <p:pic>
        <p:nvPicPr>
          <p:cNvPr id="154" name="Google Shape;154;p23" title="Screen Shot 2025-03-17 at 2.26.08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875" y="475275"/>
            <a:ext cx="6222582" cy="419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111350" y="737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Visualization of Lifestyle and Sleep Disorders for Male and Female Participants</a:t>
            </a:r>
            <a:endParaRPr/>
          </a:p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4" title="Screen Shot 2025-03-17 at 3.27.59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250" y="479375"/>
            <a:ext cx="8680049" cy="4390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46975" y="308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Visualization of Lifestyle and Sleep Disorders for Male and Female Participants</a:t>
            </a:r>
            <a:endParaRPr/>
          </a:p>
        </p:txBody>
      </p:sp>
      <p:pic>
        <p:nvPicPr>
          <p:cNvPr id="167" name="Google Shape;167;p25" title="Screen Shot 2025-03-17 at 2.27.12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50" y="455000"/>
            <a:ext cx="8520602" cy="4539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title"/>
          </p:nvPr>
        </p:nvSpPr>
        <p:spPr>
          <a:xfrm>
            <a:off x="165075" y="50175"/>
            <a:ext cx="89790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Visualization of Lifestyle and Sleep Disorders for Male and Female Participants ParticipantsParticipants</a:t>
            </a:r>
            <a:endParaRPr sz="1900"/>
          </a:p>
        </p:txBody>
      </p:sp>
      <p:pic>
        <p:nvPicPr>
          <p:cNvPr id="173" name="Google Shape;173;p26" title="cp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25" y="539750"/>
            <a:ext cx="9078750" cy="43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 title="cp2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53693"/>
            <a:ext cx="9144002" cy="4236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80" name="Google Shape;180;p27"/>
          <p:cNvSpPr txBox="1"/>
          <p:nvPr>
            <p:ph idx="1" type="body"/>
          </p:nvPr>
        </p:nvSpPr>
        <p:spPr>
          <a:xfrm>
            <a:off x="311700" y="1229875"/>
            <a:ext cx="75720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spcBef>
                <a:spcPts val="1100"/>
              </a:spcBef>
              <a:spcAft>
                <a:spcPts val="0"/>
              </a:spcAft>
              <a:buClr>
                <a:srgbClr val="1F1F1F"/>
              </a:buClr>
              <a:buSzPts val="1500"/>
              <a:buChar char="●"/>
            </a:pPr>
            <a:r>
              <a:rPr lang="en" sz="1500">
                <a:solidFill>
                  <a:srgbClr val="1F1F1F"/>
                </a:solidFill>
                <a:highlight>
                  <a:srgbClr val="FFFFFF"/>
                </a:highlight>
              </a:rPr>
              <a:t>Female participants have better Quality of Sleep and lower Stress Level in most Occupation groups.</a:t>
            </a:r>
            <a:endParaRPr sz="15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500"/>
              <a:buChar char="●"/>
            </a:pPr>
            <a:r>
              <a:rPr lang="en" sz="1500">
                <a:solidFill>
                  <a:srgbClr val="1F1F1F"/>
                </a:solidFill>
                <a:highlight>
                  <a:srgbClr val="FFFFFF"/>
                </a:highlight>
              </a:rPr>
              <a:t>Physical activity level, Daily steps and Heart Rate are </a:t>
            </a:r>
            <a:r>
              <a:rPr lang="en" sz="1500">
                <a:solidFill>
                  <a:srgbClr val="1F1F1F"/>
                </a:solidFill>
                <a:highlight>
                  <a:srgbClr val="FFFFFF"/>
                </a:highlight>
              </a:rPr>
              <a:t>higher</a:t>
            </a:r>
            <a:r>
              <a:rPr lang="en" sz="1500">
                <a:solidFill>
                  <a:srgbClr val="1F1F1F"/>
                </a:solidFill>
                <a:highlight>
                  <a:srgbClr val="FFFFFF"/>
                </a:highlight>
              </a:rPr>
              <a:t> for Male participants.</a:t>
            </a:r>
            <a:endParaRPr sz="15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500"/>
              <a:buChar char="●"/>
            </a:pPr>
            <a:r>
              <a:rPr lang="en" sz="1500">
                <a:solidFill>
                  <a:srgbClr val="1F1F1F"/>
                </a:solidFill>
                <a:highlight>
                  <a:srgbClr val="FFFFFF"/>
                </a:highlight>
              </a:rPr>
              <a:t>BMI Category is the most important parameter for Sleep Disorder.</a:t>
            </a:r>
            <a:endParaRPr sz="2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9" title="Screen Shot 2025-03-17 at 12.20.06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3182"/>
            <a:ext cx="9144003" cy="4237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30" title="Screen Shot 2025-03-17 at 12.20.14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25" y="256882"/>
            <a:ext cx="9144003" cy="4237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1" title="Screen Shot 2025-03-17 at 12.20.32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00" y="199600"/>
            <a:ext cx="9034450" cy="418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7900" y="76200"/>
            <a:ext cx="5003526" cy="500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/>
        </p:nvSpPr>
        <p:spPr>
          <a:xfrm>
            <a:off x="5090825" y="4736450"/>
            <a:ext cx="1620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https://www.sleephealth.org/</a:t>
            </a:r>
            <a:endParaRPr sz="9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32" title="Screen Shot 2025-03-17 at 12.20.43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71500"/>
            <a:ext cx="8571151" cy="39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33" title="Screen Shot 2025-03-17 at 12.20.51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7225" y="453182"/>
            <a:ext cx="9144003" cy="4237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4" title="Screen Shot 2025-03-17 at 12.20.58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25" y="331725"/>
            <a:ext cx="8934574" cy="414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pic>
        <p:nvPicPr>
          <p:cNvPr id="100" name="Google Shape;100;p15" title="Screen Shot 2025-03-15 at 4.14.35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75" y="1101975"/>
            <a:ext cx="5106473" cy="282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 title="Screen Shot 2025-03-15 at 4.15.56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8124" y="988502"/>
            <a:ext cx="5319899" cy="344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97050" y="522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the gender, age and occupation data</a:t>
            </a:r>
            <a:endParaRPr/>
          </a:p>
        </p:txBody>
      </p:sp>
      <p:pic>
        <p:nvPicPr>
          <p:cNvPr id="107" name="Google Shape;107;p16" title="Screen Shot 2025-03-15 at 4.19.01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225" y="972750"/>
            <a:ext cx="3936349" cy="325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 title="Screen Shot 2025-03-15 at 4.20.27 PM.png"/>
          <p:cNvPicPr preferRelativeResize="0"/>
          <p:nvPr/>
        </p:nvPicPr>
        <p:blipFill rotWithShape="1">
          <a:blip r:embed="rId4">
            <a:alphaModFix/>
          </a:blip>
          <a:srcRect b="5526" l="0" r="1244" t="0"/>
          <a:stretch/>
        </p:blipFill>
        <p:spPr>
          <a:xfrm>
            <a:off x="3943175" y="972750"/>
            <a:ext cx="2519426" cy="360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 title="Screen Shot 2025-03-15 at 4.19.23 PM.png"/>
          <p:cNvPicPr preferRelativeResize="0"/>
          <p:nvPr/>
        </p:nvPicPr>
        <p:blipFill rotWithShape="1">
          <a:blip r:embed="rId5">
            <a:alphaModFix/>
          </a:blip>
          <a:srcRect b="0" l="0" r="76407" t="9974"/>
          <a:stretch/>
        </p:blipFill>
        <p:spPr>
          <a:xfrm>
            <a:off x="1942125" y="2115000"/>
            <a:ext cx="1200949" cy="219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/>
          <p:nvPr/>
        </p:nvSpPr>
        <p:spPr>
          <a:xfrm>
            <a:off x="6053075" y="1421250"/>
            <a:ext cx="2905500" cy="23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F1F1F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nearly balanced gender distribution </a:t>
            </a:r>
            <a:endParaRPr sz="11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majority of participants in the 30-50 years age range.</a:t>
            </a:r>
            <a:endParaRPr sz="11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nurses, teachers, and accountants are predominantly female, while doctors, lawyers, and salespersons are largely male.</a:t>
            </a:r>
            <a:endParaRPr sz="11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engineers show more gender balance, scientists, software engineers, sales representatives and managers are underrepresented.</a:t>
            </a:r>
            <a:endParaRPr sz="11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61300" y="665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 to exclude underrepresented groups</a:t>
            </a:r>
            <a:endParaRPr/>
          </a:p>
        </p:txBody>
      </p:sp>
      <p:pic>
        <p:nvPicPr>
          <p:cNvPr id="116" name="Google Shape;116;p17" title="Screen Shot 2025-03-15 at 4.26.50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900" y="577325"/>
            <a:ext cx="6718600" cy="449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131700" y="8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00"/>
              <a:t>Analysis of the sleep </a:t>
            </a:r>
            <a:r>
              <a:rPr lang="en" sz="1900"/>
              <a:t>parameters</a:t>
            </a:r>
            <a:r>
              <a:rPr lang="en" sz="1900"/>
              <a:t> and lifestyle for each occupation</a:t>
            </a:r>
            <a:endParaRPr sz="1900"/>
          </a:p>
        </p:txBody>
      </p:sp>
      <p:pic>
        <p:nvPicPr>
          <p:cNvPr id="122" name="Google Shape;122;p18" title="Screen Shot 2025-03-15 at 4.29.04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90300"/>
            <a:ext cx="7476035" cy="4395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101700" y="425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Analysis of the sleep parameters and lifestyle for each occupation</a:t>
            </a:r>
            <a:endParaRPr/>
          </a:p>
        </p:txBody>
      </p:sp>
      <p:pic>
        <p:nvPicPr>
          <p:cNvPr id="128" name="Google Shape;128;p19" title="Screen Shot 2025-03-15 at 4.29.26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500" y="484325"/>
            <a:ext cx="7019600" cy="45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109200" y="1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Analysis of the sleep parameters and lifestyle for each occupation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0" title="Screen Shot 2025-03-15 at 4.29.46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700" y="507075"/>
            <a:ext cx="7030799" cy="455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111375" y="880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Visualization of Lifestyle and Sleep Disorders for Male and Female Participants</a:t>
            </a:r>
            <a:endParaRPr/>
          </a:p>
        </p:txBody>
      </p:sp>
      <p:pic>
        <p:nvPicPr>
          <p:cNvPr id="140" name="Google Shape;140;p21" title="Screen Shot 2025-03-17 at 2.33.01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0" y="610938"/>
            <a:ext cx="8636027" cy="392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